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48" r:id="rId3"/>
    <p:sldId id="349" r:id="rId4"/>
    <p:sldId id="350" r:id="rId5"/>
    <p:sldId id="351" r:id="rId6"/>
    <p:sldId id="352" r:id="rId7"/>
    <p:sldId id="353" r:id="rId8"/>
    <p:sldId id="354" r:id="rId9"/>
    <p:sldId id="355" r:id="rId10"/>
    <p:sldId id="356" r:id="rId11"/>
    <p:sldId id="358" r:id="rId12"/>
    <p:sldId id="359" r:id="rId13"/>
    <p:sldId id="360" r:id="rId14"/>
    <p:sldId id="361" r:id="rId15"/>
    <p:sldId id="3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8" autoAdjust="0"/>
    <p:restoredTop sz="94660"/>
  </p:normalViewPr>
  <p:slideViewPr>
    <p:cSldViewPr>
      <p:cViewPr varScale="1">
        <p:scale>
          <a:sx n="74" d="100"/>
          <a:sy n="74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D4FD8-AB25-4DE1-9A84-B210E37714F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1BEF1-A12C-4C6A-9A47-0B090BDF7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52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BEF1-A12C-4C6A-9A47-0B090BDF7F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6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2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4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6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00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1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2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0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5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1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1237F-FEC9-42DE-871B-1CCFA3A70B37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768B-ABF2-4969-B691-ADBA625C7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4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Affiliate Theme Cash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To Profit As An Affiliate Using Trends or Popular Themes.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Halloween Costumes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96" y="1600200"/>
            <a:ext cx="8179008" cy="4525963"/>
          </a:xfrm>
        </p:spPr>
      </p:pic>
    </p:spTree>
    <p:extLst>
      <p:ext uri="{BB962C8B-B14F-4D97-AF65-F5344CB8AC3E}">
        <p14:creationId xmlns:p14="http://schemas.microsoft.com/office/powerpoint/2010/main" val="6176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CJ.com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7" y="1600200"/>
            <a:ext cx="7961785" cy="4525963"/>
          </a:xfrm>
        </p:spPr>
      </p:pic>
    </p:spTree>
    <p:extLst>
      <p:ext uri="{BB962C8B-B14F-4D97-AF65-F5344CB8AC3E}">
        <p14:creationId xmlns:p14="http://schemas.microsoft.com/office/powerpoint/2010/main" val="29751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ShareASale.com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3" y="1600200"/>
            <a:ext cx="6957934" cy="4525963"/>
          </a:xfrm>
        </p:spPr>
      </p:pic>
    </p:spTree>
    <p:extLst>
      <p:ext uri="{BB962C8B-B14F-4D97-AF65-F5344CB8AC3E}">
        <p14:creationId xmlns:p14="http://schemas.microsoft.com/office/powerpoint/2010/main" val="38588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Amazon Associates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54" y="1600200"/>
            <a:ext cx="7756691" cy="4525963"/>
          </a:xfrm>
        </p:spPr>
      </p:pic>
    </p:spTree>
    <p:extLst>
      <p:ext uri="{BB962C8B-B14F-4D97-AF65-F5344CB8AC3E}">
        <p14:creationId xmlns:p14="http://schemas.microsoft.com/office/powerpoint/2010/main" val="10610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LinkShare.com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674" y="1600200"/>
            <a:ext cx="7008651" cy="4525963"/>
          </a:xfrm>
        </p:spPr>
      </p:pic>
    </p:spTree>
    <p:extLst>
      <p:ext uri="{BB962C8B-B14F-4D97-AF65-F5344CB8AC3E}">
        <p14:creationId xmlns:p14="http://schemas.microsoft.com/office/powerpoint/2010/main" val="325816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Steps To Profit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 Your Niche</a:t>
            </a:r>
          </a:p>
          <a:p>
            <a:r>
              <a:rPr lang="en-US" dirty="0" smtClean="0"/>
              <a:t>Choose Your Domain</a:t>
            </a:r>
          </a:p>
          <a:p>
            <a:r>
              <a:rPr lang="en-US" dirty="0" smtClean="0"/>
              <a:t>Setup Your Website on </a:t>
            </a:r>
            <a:r>
              <a:rPr lang="en-US" dirty="0" err="1" smtClean="0"/>
              <a:t>Wordpress</a:t>
            </a:r>
            <a:endParaRPr lang="en-US" dirty="0" smtClean="0"/>
          </a:p>
          <a:p>
            <a:r>
              <a:rPr lang="en-US" dirty="0" smtClean="0"/>
              <a:t>Create Good Content</a:t>
            </a:r>
          </a:p>
          <a:p>
            <a:r>
              <a:rPr lang="en-US" dirty="0" smtClean="0"/>
              <a:t>Promote</a:t>
            </a:r>
          </a:p>
          <a:p>
            <a:r>
              <a:rPr lang="en-US" dirty="0" smtClean="0"/>
              <a:t>Promote</a:t>
            </a:r>
          </a:p>
          <a:p>
            <a:r>
              <a:rPr lang="en-US" dirty="0" smtClean="0"/>
              <a:t>Promote</a:t>
            </a:r>
          </a:p>
          <a:p>
            <a:r>
              <a:rPr lang="en-US" dirty="0" smtClean="0"/>
              <a:t>New Niche - New Site, or Keep Going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5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Quickly Create Your Ideas for Profiting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quickly generate ideas for earning profits as an affiliate from holidays or major product launches like in the news.</a:t>
            </a:r>
          </a:p>
          <a:p>
            <a:r>
              <a:rPr lang="en-US" dirty="0" smtClean="0"/>
              <a:t>iPhone 5, Video Games, Video Game Systems, Diet Systems (Atkins), Exercise Equipment (</a:t>
            </a:r>
            <a:r>
              <a:rPr lang="en-US" dirty="0" err="1" smtClean="0"/>
              <a:t>BowFlex</a:t>
            </a:r>
            <a:r>
              <a:rPr lang="en-US" dirty="0" smtClean="0"/>
              <a:t>), Amazon Kindle Fire, etc.</a:t>
            </a:r>
          </a:p>
          <a:p>
            <a:r>
              <a:rPr lang="en-US" dirty="0" smtClean="0"/>
              <a:t>Here are a few sites you can go to for the latest information on new launches.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14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Cnet.com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5" y="1600200"/>
            <a:ext cx="7374830" cy="4525963"/>
          </a:xfrm>
        </p:spPr>
      </p:pic>
    </p:spTree>
    <p:extLst>
      <p:ext uri="{BB962C8B-B14F-4D97-AF65-F5344CB8AC3E}">
        <p14:creationId xmlns:p14="http://schemas.microsoft.com/office/powerpoint/2010/main" val="132880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Amazon.com Best Sellers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80" y="1600200"/>
            <a:ext cx="7467839" cy="4525963"/>
          </a:xfrm>
        </p:spPr>
      </p:pic>
    </p:spTree>
    <p:extLst>
      <p:ext uri="{BB962C8B-B14F-4D97-AF65-F5344CB8AC3E}">
        <p14:creationId xmlns:p14="http://schemas.microsoft.com/office/powerpoint/2010/main" val="132684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TechCrunch.com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6872"/>
            <a:ext cx="8229600" cy="4492619"/>
          </a:xfrm>
        </p:spPr>
      </p:pic>
    </p:spTree>
    <p:extLst>
      <p:ext uri="{BB962C8B-B14F-4D97-AF65-F5344CB8AC3E}">
        <p14:creationId xmlns:p14="http://schemas.microsoft.com/office/powerpoint/2010/main" val="115015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Yahoo Trending Now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1" y="1600200"/>
            <a:ext cx="7802878" cy="4525963"/>
          </a:xfrm>
        </p:spPr>
      </p:pic>
    </p:spTree>
    <p:extLst>
      <p:ext uri="{BB962C8B-B14F-4D97-AF65-F5344CB8AC3E}">
        <p14:creationId xmlns:p14="http://schemas.microsoft.com/office/powerpoint/2010/main" val="9275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CNN.com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75" y="1600200"/>
            <a:ext cx="7366649" cy="4525963"/>
          </a:xfrm>
        </p:spPr>
      </p:pic>
    </p:spTree>
    <p:extLst>
      <p:ext uri="{BB962C8B-B14F-4D97-AF65-F5344CB8AC3E}">
        <p14:creationId xmlns:p14="http://schemas.microsoft.com/office/powerpoint/2010/main" val="13248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Google.com/Trends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869" y="1600200"/>
            <a:ext cx="4822261" cy="4525963"/>
          </a:xfrm>
        </p:spPr>
      </p:pic>
    </p:spTree>
    <p:extLst>
      <p:ext uri="{BB962C8B-B14F-4D97-AF65-F5344CB8AC3E}">
        <p14:creationId xmlns:p14="http://schemas.microsoft.com/office/powerpoint/2010/main" val="22244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Ideas &amp; Holidays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Cell Phone Companies </a:t>
            </a:r>
          </a:p>
          <a:p>
            <a:pPr lvl="1"/>
            <a:r>
              <a:rPr lang="en-US" dirty="0" smtClean="0"/>
              <a:t>Verizon, AT&amp;T, T-Mobile, Sprint</a:t>
            </a:r>
          </a:p>
          <a:p>
            <a:r>
              <a:rPr lang="en-US" dirty="0" smtClean="0"/>
              <a:t>Sports Seasons </a:t>
            </a:r>
          </a:p>
          <a:p>
            <a:pPr lvl="1"/>
            <a:r>
              <a:rPr lang="en-US" dirty="0" smtClean="0"/>
              <a:t>Licensed Memorabilia</a:t>
            </a:r>
          </a:p>
          <a:p>
            <a:pPr lvl="1"/>
            <a:r>
              <a:rPr lang="en-US" dirty="0" smtClean="0"/>
              <a:t>Sports Equipment</a:t>
            </a:r>
          </a:p>
          <a:p>
            <a:r>
              <a:rPr lang="en-US" dirty="0" smtClean="0"/>
              <a:t>Traveling and Recreation</a:t>
            </a:r>
          </a:p>
          <a:p>
            <a:pPr lvl="1"/>
            <a:r>
              <a:rPr lang="en-US" dirty="0" smtClean="0"/>
              <a:t>Camping Gear, Kayaks, Fishing, etc.</a:t>
            </a:r>
          </a:p>
          <a:p>
            <a:r>
              <a:rPr lang="en-US" dirty="0" smtClean="0"/>
              <a:t>Holidays</a:t>
            </a:r>
          </a:p>
          <a:p>
            <a:pPr lvl="1"/>
            <a:r>
              <a:rPr lang="en-US" dirty="0" smtClean="0"/>
              <a:t>Christmas, Halloween, Thanksgiving, Mothers Day, Fathers Day, Valentines Day, St. </a:t>
            </a:r>
            <a:r>
              <a:rPr lang="en-US" dirty="0" err="1" smtClean="0"/>
              <a:t>Patricks</a:t>
            </a:r>
            <a:r>
              <a:rPr lang="en-US" dirty="0" smtClean="0"/>
              <a:t> Day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8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10102</TotalTime>
  <Words>185</Words>
  <Application>Microsoft Office PowerPoint</Application>
  <PresentationFormat>On-screen Show (4:3)</PresentationFormat>
  <Paragraphs>37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Affiliate Theme Cash</vt:lpstr>
      <vt:lpstr>Quickly Create Your Ideas for Profiting</vt:lpstr>
      <vt:lpstr>Cnet.com</vt:lpstr>
      <vt:lpstr>Amazon.com Best Sellers</vt:lpstr>
      <vt:lpstr>TechCrunch.com</vt:lpstr>
      <vt:lpstr>Yahoo Trending Now</vt:lpstr>
      <vt:lpstr>CNN.com</vt:lpstr>
      <vt:lpstr>Google.com/Trends</vt:lpstr>
      <vt:lpstr>Other Ideas &amp; Holidays</vt:lpstr>
      <vt:lpstr>Halloween Costumes</vt:lpstr>
      <vt:lpstr>CJ.com</vt:lpstr>
      <vt:lpstr>ShareASale.com</vt:lpstr>
      <vt:lpstr>Amazon Associates</vt:lpstr>
      <vt:lpstr>LinkShare.com</vt:lpstr>
      <vt:lpstr>Steps To Profit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Traffic Heaven</dc:title>
  <dc:creator>Paul  Counts</dc:creator>
  <cp:lastModifiedBy>Paul  Counts</cp:lastModifiedBy>
  <cp:revision>217</cp:revision>
  <dcterms:created xsi:type="dcterms:W3CDTF">2012-08-06T09:20:51Z</dcterms:created>
  <dcterms:modified xsi:type="dcterms:W3CDTF">2012-09-27T22:15:14Z</dcterms:modified>
</cp:coreProperties>
</file>